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4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9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4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9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2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4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1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6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1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0C5EA-D1B4-41EC-9229-32752C8BCED8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8798-88BA-45C7-8E9E-EEC769D75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2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mailto:zakaz@print-ura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7" y="631767"/>
            <a:ext cx="5178830" cy="3884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94313" y="5086780"/>
            <a:ext cx="661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_Bremen" panose="04040407060802020704" pitchFamily="82" charset="-52"/>
              </a:rPr>
              <a:t>МАКЕТ ВЕНТИЛЯЦИОННОЙ УСТАНОВКИ</a:t>
            </a:r>
          </a:p>
          <a:p>
            <a:endParaRPr lang="ru-RU" sz="2400" dirty="0" smtClean="0">
              <a:solidFill>
                <a:srgbClr val="FF0000"/>
              </a:solidFill>
              <a:latin typeface="a_Bremen" panose="04040407060802020704" pitchFamily="82" charset="-52"/>
            </a:endParaRPr>
          </a:p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LAYOUT OF THE VENTILATION UNIT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_Bremen" panose="040404070608020207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43195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" y="448887"/>
            <a:ext cx="4644044" cy="348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46865" y="1230284"/>
            <a:ext cx="3009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 создан в масштабе 1:20 по чертежам Заказчика. Общие размеры макета: 1000х1000х1000 мм, включая прозрачный бокс из акрилового стекла.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6865" y="3690851"/>
            <a:ext cx="2826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layout is created in 1:20 scale according to the customer's drawings. The total size of the layout: 1000х1000х1000 mm, including a clear box made of acrylic glass.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9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538247"/>
            <a:ext cx="5012575" cy="375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60225" y="615142"/>
            <a:ext cx="2701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 изготовлен из современных материалов: пластиков ПВХ, ПЭТ, акрилового стекла, широко применена 3</a:t>
            </a:r>
            <a:r>
              <a:rPr lang="en-US" dirty="0" smtClean="0"/>
              <a:t>D-</a:t>
            </a:r>
            <a:r>
              <a:rPr lang="ru-RU" dirty="0" smtClean="0"/>
              <a:t>печать из пластика </a:t>
            </a:r>
            <a:r>
              <a:rPr lang="en-US" dirty="0" smtClean="0"/>
              <a:t>PLA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60225" y="3707476"/>
            <a:ext cx="2585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layout is made of modern materials: PVC plastics, PET, acrylic glass, widely applied 3D printing plastic PLA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6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" y="374073"/>
            <a:ext cx="3236421" cy="242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2533304"/>
            <a:ext cx="3848792" cy="288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66" y="374073"/>
            <a:ext cx="3499658" cy="26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61956" y="3366655"/>
            <a:ext cx="338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Методом 3</a:t>
            </a:r>
            <a:r>
              <a:rPr lang="en-US" dirty="0" smtClean="0"/>
              <a:t>D-</a:t>
            </a:r>
            <a:r>
              <a:rPr lang="ru-RU" dirty="0" smtClean="0"/>
              <a:t>печати изготовлена модель автомобиля КАМАЗ. Модель полностью построена по чертежам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03520" y="5112327"/>
            <a:ext cx="330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KAMAZ car model was made by 3D printing method. The model is fully built according to the drawings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3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6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" y="2701636"/>
            <a:ext cx="4031674" cy="302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8" y="336667"/>
            <a:ext cx="3884813" cy="291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54880" y="3649287"/>
            <a:ext cx="396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 характеризуется высокой степенью детализации, которая достигнута благодаря применению высокоточных станков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79124" y="5248626"/>
            <a:ext cx="349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layout is characterized by a high degree of detail, which is achieved through the use of high-precision machines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70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6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8" y="583969"/>
            <a:ext cx="5040284" cy="378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57208" y="583969"/>
            <a:ext cx="2701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Высокая декоративность макета достигнута также за счет окраски акриловыми эмалями вручную, также акриловая эмаль обладает высокой степенью защиты макета.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54437" y="4239490"/>
            <a:ext cx="2704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 decorative layout is also achieved by painting acrylic enamel by hand, acrylic enamel has a high degree of protection of the layout.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82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507077"/>
            <a:ext cx="4765962" cy="357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85905" y="507077"/>
            <a:ext cx="3009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Стоимость макета – 95000 рублей. В стоимость входит также транспортный ящик с ручками для безопасной перевозки макета.</a:t>
            </a:r>
          </a:p>
          <a:p>
            <a:r>
              <a:rPr lang="ru-RU" dirty="0" smtClean="0"/>
              <a:t>Срок изготовления макета – 20 рабочих дней.</a:t>
            </a:r>
          </a:p>
          <a:p>
            <a:r>
              <a:rPr lang="ru-RU" dirty="0" smtClean="0"/>
              <a:t>Гарантия на макет – 1 год.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85905" y="3544039"/>
            <a:ext cx="2966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cost of the layout-95000 rubles. The price also includes a transport box with handles for safe transportation of the layout. The production time of the model is 20 working days. Warranty on the layout-1 year.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09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" y="492529"/>
            <a:ext cx="4995949" cy="3746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6975" y="492529"/>
            <a:ext cx="2759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 изготовлен компанией ПРИНТ-УРАЛ,</a:t>
            </a:r>
          </a:p>
          <a:p>
            <a:r>
              <a:rPr lang="ru-RU" dirty="0" smtClean="0"/>
              <a:t>Екатеринбург</a:t>
            </a:r>
          </a:p>
          <a:p>
            <a:endParaRPr lang="ru-RU" dirty="0"/>
          </a:p>
          <a:p>
            <a:r>
              <a:rPr lang="en-US" dirty="0" smtClean="0">
                <a:hlinkClick r:id="rId4"/>
              </a:rPr>
              <a:t>zakaz@print-ural.ru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Телефон, </a:t>
            </a:r>
            <a:r>
              <a:rPr lang="en-US" dirty="0" err="1" smtClean="0"/>
              <a:t>WatsApp</a:t>
            </a:r>
            <a:r>
              <a:rPr lang="ru-RU" dirty="0" smtClean="0"/>
              <a:t>: </a:t>
            </a:r>
          </a:p>
          <a:p>
            <a:r>
              <a:rPr lang="en-US" dirty="0" smtClean="0"/>
              <a:t>+7 (906) 803 68 28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76" y="4609061"/>
            <a:ext cx="1820487" cy="1842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0473" y="4143588"/>
            <a:ext cx="2826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layout is made by PRINT-URAL,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Ekaterinburg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zakaz@print-ural.ru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Phone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WatsApp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7 (906)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803 68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28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39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335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a_Bremen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2018-09-04T06:26:22Z</dcterms:created>
  <dcterms:modified xsi:type="dcterms:W3CDTF">2018-09-06T05:00:36Z</dcterms:modified>
</cp:coreProperties>
</file>